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70" r:id="rId5"/>
    <p:sldId id="258" r:id="rId6"/>
    <p:sldId id="263" r:id="rId7"/>
    <p:sldId id="264" r:id="rId8"/>
    <p:sldId id="265" r:id="rId9"/>
    <p:sldId id="271" r:id="rId10"/>
    <p:sldId id="266" r:id="rId11"/>
    <p:sldId id="268" r:id="rId12"/>
    <p:sldId id="269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3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D364-F874-4D09-B22A-D26184F9F5C6}" type="datetimeFigureOut">
              <a:rPr lang="it-IT" smtClean="0"/>
              <a:t>17/05/2020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796B-7932-49A9-8870-97303F500C1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D364-F874-4D09-B22A-D26184F9F5C6}" type="datetimeFigureOut">
              <a:rPr lang="it-IT" smtClean="0"/>
              <a:t>17/05/2020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796B-7932-49A9-8870-97303F500C1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D364-F874-4D09-B22A-D26184F9F5C6}" type="datetimeFigureOut">
              <a:rPr lang="it-IT" smtClean="0"/>
              <a:t>17/05/2020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796B-7932-49A9-8870-97303F500C1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D364-F874-4D09-B22A-D26184F9F5C6}" type="datetimeFigureOut">
              <a:rPr lang="it-IT" smtClean="0"/>
              <a:t>17/05/2020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796B-7932-49A9-8870-97303F500C1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D364-F874-4D09-B22A-D26184F9F5C6}" type="datetimeFigureOut">
              <a:rPr lang="it-IT" smtClean="0"/>
              <a:t>17/05/2020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796B-7932-49A9-8870-97303F500C1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D364-F874-4D09-B22A-D26184F9F5C6}" type="datetimeFigureOut">
              <a:rPr lang="it-IT" smtClean="0"/>
              <a:t>17/05/2020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796B-7932-49A9-8870-97303F500C1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D364-F874-4D09-B22A-D26184F9F5C6}" type="datetimeFigureOut">
              <a:rPr lang="it-IT" smtClean="0"/>
              <a:t>17/05/2020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796B-7932-49A9-8870-97303F500C1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D364-F874-4D09-B22A-D26184F9F5C6}" type="datetimeFigureOut">
              <a:rPr lang="it-IT" smtClean="0"/>
              <a:t>17/05/2020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796B-7932-49A9-8870-97303F500C1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D364-F874-4D09-B22A-D26184F9F5C6}" type="datetimeFigureOut">
              <a:rPr lang="it-IT" smtClean="0"/>
              <a:t>17/05/2020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796B-7932-49A9-8870-97303F500C1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D364-F874-4D09-B22A-D26184F9F5C6}" type="datetimeFigureOut">
              <a:rPr lang="it-IT" smtClean="0"/>
              <a:t>17/05/2020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796B-7932-49A9-8870-97303F500C1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con singolo angolo arrotondat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D364-F874-4D09-B22A-D26184F9F5C6}" type="datetimeFigureOut">
              <a:rPr lang="it-IT" smtClean="0"/>
              <a:t>17/05/2020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796B-7932-49A9-8870-97303F500C17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878D364-F874-4D09-B22A-D26184F9F5C6}" type="datetimeFigureOut">
              <a:rPr lang="it-IT" smtClean="0"/>
              <a:t>17/05/2020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17D796B-7932-49A9-8870-97303F500C17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29929" y="476672"/>
            <a:ext cx="7772400" cy="3024336"/>
          </a:xfrm>
        </p:spPr>
        <p:txBody>
          <a:bodyPr anchor="ctr">
            <a:normAutofit/>
          </a:bodyPr>
          <a:lstStyle/>
          <a:p>
            <a:pPr algn="ctr"/>
            <a:r>
              <a:rPr lang="it-IT" sz="4000" dirty="0" smtClean="0">
                <a:solidFill>
                  <a:schemeClr val="accent3">
                    <a:lumMod val="50000"/>
                  </a:schemeClr>
                </a:solidFill>
              </a:rPr>
              <a:t>IL MIO PERCORSO </a:t>
            </a:r>
            <a:br>
              <a:rPr lang="it-IT" sz="4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it-IT" sz="4000" dirty="0" smtClean="0">
                <a:solidFill>
                  <a:schemeClr val="accent3">
                    <a:lumMod val="50000"/>
                  </a:schemeClr>
                </a:solidFill>
              </a:rPr>
              <a:t>PER LE COMPETENZE TRASVERSALI E PER L’ORIENTAMENTO</a:t>
            </a:r>
            <a:br>
              <a:rPr lang="it-IT" sz="4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it-IT" sz="2800" dirty="0" smtClean="0">
                <a:solidFill>
                  <a:schemeClr val="accent3">
                    <a:lumMod val="50000"/>
                  </a:schemeClr>
                </a:solidFill>
              </a:rPr>
              <a:t>(già alternanza scuola lavoro)</a:t>
            </a:r>
            <a:endParaRPr lang="it-IT" sz="4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59632" y="3933056"/>
            <a:ext cx="6400800" cy="720080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Logo e nome dell’Istituto scolastico di appartenenza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716016" y="5517232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Nome, cognome e classe dello studente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6271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it-IT" sz="4100" dirty="0" smtClean="0">
                <a:solidFill>
                  <a:schemeClr val="accent3">
                    <a:lumMod val="50000"/>
                  </a:schemeClr>
                </a:solidFill>
              </a:rPr>
              <a:t>PUNTI DI FORZA </a:t>
            </a:r>
            <a:br>
              <a:rPr lang="it-IT" sz="41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it-IT" sz="4100" dirty="0" smtClean="0">
                <a:solidFill>
                  <a:schemeClr val="accent3">
                    <a:lumMod val="50000"/>
                  </a:schemeClr>
                </a:solidFill>
              </a:rPr>
              <a:t>PUNTI DI DEBOLEZZA</a:t>
            </a:r>
            <a:endParaRPr lang="it-IT" sz="41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115616" y="2636912"/>
            <a:ext cx="67687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Lo studente descriva quelli che sono a suo parere i punti di forza </a:t>
            </a:r>
            <a:r>
              <a:rPr lang="it-IT" dirty="0"/>
              <a:t>del </a:t>
            </a:r>
            <a:r>
              <a:rPr lang="it-IT" dirty="0" smtClean="0"/>
              <a:t>percorso per le competenze trasversali e per l’orientamento (già alternanza scuola lavoro), e in particolare dell’esperienza vissuta all’interno della struttura ospitante, nonché le </a:t>
            </a:r>
            <a:r>
              <a:rPr lang="it-IT" dirty="0"/>
              <a:t>eventuali criticità del </a:t>
            </a:r>
            <a:r>
              <a:rPr lang="it-IT" dirty="0" smtClean="0"/>
              <a:t>percorso, inserendo </a:t>
            </a:r>
            <a:r>
              <a:rPr lang="it-IT" dirty="0"/>
              <a:t>altresì delle proposte che possano migliorarne l’organizzazione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98853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 anchor="ctr">
            <a:normAutofit/>
          </a:bodyPr>
          <a:lstStyle/>
          <a:p>
            <a:pPr algn="ctr"/>
            <a:r>
              <a:rPr lang="it-IT" sz="4100" dirty="0" smtClean="0">
                <a:solidFill>
                  <a:schemeClr val="accent3">
                    <a:lumMod val="50000"/>
                  </a:schemeClr>
                </a:solidFill>
              </a:rPr>
              <a:t>ULTIME RIFLESSIONI</a:t>
            </a:r>
            <a:endParaRPr lang="it-IT" sz="41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043608" y="2420888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Lo studente scriva una riflessione conclusiva sul percorso per le competenze trasversali e per l’orientamento (già alternanza scuola lavoro) svolto.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5885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183880" cy="1051560"/>
          </a:xfrm>
        </p:spPr>
        <p:txBody>
          <a:bodyPr anchor="ctr">
            <a:normAutofit/>
          </a:bodyPr>
          <a:lstStyle/>
          <a:p>
            <a:pPr algn="ctr"/>
            <a:r>
              <a:rPr lang="it-IT" sz="4100" dirty="0" smtClean="0">
                <a:solidFill>
                  <a:schemeClr val="accent3">
                    <a:lumMod val="50000"/>
                  </a:schemeClr>
                </a:solidFill>
              </a:rPr>
              <a:t>GRAZIE DELL’ATTENZIONE</a:t>
            </a:r>
            <a:endParaRPr lang="it-IT" sz="41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076056" y="5104671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Inserire nome, cognome e classe dello studente.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7174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1051560"/>
          </a:xfrm>
        </p:spPr>
        <p:txBody>
          <a:bodyPr anchor="ctr">
            <a:normAutofit/>
          </a:bodyPr>
          <a:lstStyle/>
          <a:p>
            <a:pPr algn="ctr"/>
            <a:r>
              <a:rPr lang="it-IT" sz="4100" dirty="0">
                <a:solidFill>
                  <a:schemeClr val="accent3">
                    <a:lumMod val="50000"/>
                  </a:schemeClr>
                </a:solidFill>
              </a:rPr>
              <a:t>IL PROGETTO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749658" y="2301198"/>
            <a:ext cx="76328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Lo studente inserisca una breve descrizione del progetto, indicando </a:t>
            </a:r>
            <a:r>
              <a:rPr lang="it-IT" dirty="0"/>
              <a:t>i periodi in cui si è </a:t>
            </a:r>
            <a:r>
              <a:rPr lang="it-IT" dirty="0" smtClean="0"/>
              <a:t>svolto e </a:t>
            </a:r>
            <a:r>
              <a:rPr lang="it-IT" dirty="0"/>
              <a:t>distinguendo </a:t>
            </a:r>
            <a:r>
              <a:rPr lang="it-IT" dirty="0" smtClean="0"/>
              <a:t>tra: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/>
              <a:t>formazione propedeutica, specificando numero di ore ed argomenti affrontati;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/>
              <a:t>attività di stage svolta all’interno della struttura ospitante, indicando il numero di ore;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/>
              <a:t>eventuale attività di orientamento organizzata dalla scuola, con l’indicazione del numero di ore.</a:t>
            </a:r>
          </a:p>
        </p:txBody>
      </p:sp>
    </p:spTree>
    <p:extLst>
      <p:ext uri="{BB962C8B-B14F-4D97-AF65-F5344CB8AC3E}">
        <p14:creationId xmlns:p14="http://schemas.microsoft.com/office/powerpoint/2010/main" val="3351771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1051560"/>
          </a:xfrm>
        </p:spPr>
        <p:txBody>
          <a:bodyPr anchor="ctr">
            <a:normAutofit fontScale="90000"/>
          </a:bodyPr>
          <a:lstStyle/>
          <a:p>
            <a:r>
              <a:rPr lang="it-IT" sz="4500" dirty="0" smtClean="0">
                <a:solidFill>
                  <a:schemeClr val="accent3">
                    <a:lumMod val="50000"/>
                  </a:schemeClr>
                </a:solidFill>
              </a:rPr>
              <a:t>LA STRUTTURA OSPITANTE</a:t>
            </a:r>
            <a:endParaRPr lang="it-IT" sz="45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043608" y="2060848"/>
            <a:ext cx="71032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Lo </a:t>
            </a:r>
            <a:r>
              <a:rPr lang="it-IT" dirty="0" smtClean="0"/>
              <a:t>studente </a:t>
            </a:r>
            <a:r>
              <a:rPr lang="it-IT" dirty="0"/>
              <a:t>inserisca </a:t>
            </a:r>
            <a:r>
              <a:rPr lang="it-IT" dirty="0" smtClean="0"/>
              <a:t>una breve descrizione della struttura ospitante, corredandola di foto oppure di un disegno che la raffiguri, realizzato da lui stesso.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4797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 anchor="ctr">
            <a:normAutofit/>
          </a:bodyPr>
          <a:lstStyle/>
          <a:p>
            <a:pPr algn="ctr"/>
            <a:r>
              <a:rPr lang="it-IT" sz="4100" dirty="0" smtClean="0">
                <a:solidFill>
                  <a:schemeClr val="accent3">
                    <a:lumMod val="50000"/>
                  </a:schemeClr>
                </a:solidFill>
              </a:rPr>
              <a:t>QUALI FINALITÀ</a:t>
            </a:r>
            <a:endParaRPr lang="it-IT" sz="41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971600" y="2200784"/>
            <a:ext cx="71287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Lo studente inserisca </a:t>
            </a:r>
            <a:r>
              <a:rPr lang="it-IT" dirty="0" smtClean="0"/>
              <a:t>una breve descrizione personale delle competenze specifiche e trasversali da acquisire al termine del progetto, evidenziandone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la coerenza con il proprio indirizzo di studio. Si consiglia, prima di completare questa diapositiva, di discutere l’argomento con il tutor scolastico e di visionare il progetto didattico del percorso per le competenze trasversali e per l’orientamento (già alternanza scuola lavoro), infatti deve esservi coerenza tra quanto dichiarato dallo studente e quanto inserito nel documento del 15 maggio.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106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183880" cy="1051560"/>
          </a:xfrm>
        </p:spPr>
        <p:txBody>
          <a:bodyPr anchor="ctr">
            <a:normAutofit/>
          </a:bodyPr>
          <a:lstStyle/>
          <a:p>
            <a:pPr algn="ctr"/>
            <a:r>
              <a:rPr lang="it-IT" sz="4100" dirty="0" smtClean="0">
                <a:solidFill>
                  <a:schemeClr val="accent3">
                    <a:lumMod val="50000"/>
                  </a:schemeClr>
                </a:solidFill>
              </a:rPr>
              <a:t>COSA MI ASPETTAVO </a:t>
            </a:r>
            <a:endParaRPr lang="it-IT" sz="41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99592" y="2492896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Lo studente descriva le riflessioni fatte tra sé o con gli amici e le sensazioni provate prima di iniziare il percorso per le competenze trasversali e per l’orientamento (già alternanza scuola lavoro).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0943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 anchor="ctr">
            <a:normAutofit/>
          </a:bodyPr>
          <a:lstStyle/>
          <a:p>
            <a:pPr algn="ctr"/>
            <a:r>
              <a:rPr lang="it-IT" sz="4100" dirty="0" smtClean="0">
                <a:solidFill>
                  <a:schemeClr val="accent3">
                    <a:lumMod val="50000"/>
                  </a:schemeClr>
                </a:solidFill>
              </a:rPr>
              <a:t>COSA HO FATTO</a:t>
            </a:r>
            <a:endParaRPr lang="it-IT" sz="41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115616" y="2492896"/>
            <a:ext cx="67687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Lo studente descriva</a:t>
            </a:r>
            <a:r>
              <a:rPr lang="it-IT" dirty="0"/>
              <a:t> </a:t>
            </a:r>
            <a:r>
              <a:rPr lang="it-IT" dirty="0" smtClean="0"/>
              <a:t>l’attività di stage, specificando luogo, modalità di svolgimento, organizzazione aziendale (indicando altresì se quest’ultima è stata modificata in seguito alla sua presenza nella struttura ospitante) </a:t>
            </a:r>
            <a:r>
              <a:rPr lang="it-IT" dirty="0"/>
              <a:t>e tipo di relazione che si è creato con il tutor aziendale e con gli eventuali «colleghi di lavoro</a:t>
            </a:r>
            <a:r>
              <a:rPr lang="it-IT" dirty="0" smtClean="0"/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val="3169105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 anchor="ctr">
            <a:normAutofit/>
          </a:bodyPr>
          <a:lstStyle/>
          <a:p>
            <a:pPr algn="ctr"/>
            <a:r>
              <a:rPr lang="it-IT" sz="4100" dirty="0">
                <a:solidFill>
                  <a:schemeClr val="accent3">
                    <a:lumMod val="50000"/>
                  </a:schemeClr>
                </a:solidFill>
              </a:rPr>
              <a:t>COSA HO </a:t>
            </a:r>
            <a:r>
              <a:rPr lang="it-IT" sz="4100" dirty="0" smtClean="0">
                <a:solidFill>
                  <a:schemeClr val="accent3">
                    <a:lumMod val="50000"/>
                  </a:schemeClr>
                </a:solidFill>
              </a:rPr>
              <a:t>IMPARATO</a:t>
            </a:r>
            <a:endParaRPr lang="it-IT" sz="41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827584" y="2204864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Lo studente inserisca </a:t>
            </a:r>
            <a:r>
              <a:rPr lang="it-IT" dirty="0" smtClean="0"/>
              <a:t>una breve descrizione personale delle </a:t>
            </a:r>
            <a:r>
              <a:rPr lang="it-IT" b="1" dirty="0" smtClean="0"/>
              <a:t>competenze specifiche </a:t>
            </a:r>
            <a:r>
              <a:rPr lang="it-IT" b="1" dirty="0"/>
              <a:t>e </a:t>
            </a:r>
            <a:r>
              <a:rPr lang="it-IT" b="1" dirty="0" smtClean="0"/>
              <a:t>trasversali, compatibili col suo curricolo scolastico, </a:t>
            </a:r>
            <a:r>
              <a:rPr lang="it-IT" dirty="0" smtClean="0"/>
              <a:t>effettivamente acquisite e indichi se le stesse rispecchiano le previsioni progettuali.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931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105156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it-IT" sz="4100" dirty="0" smtClean="0">
                <a:solidFill>
                  <a:schemeClr val="accent3">
                    <a:lumMod val="50000"/>
                  </a:schemeClr>
                </a:solidFill>
              </a:rPr>
              <a:t>COS’È CAMBIATO NELLE RELAZIONI</a:t>
            </a:r>
            <a:endParaRPr lang="it-IT" sz="41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755576" y="2410810"/>
            <a:ext cx="75608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Lo studente descriva eventuali cambiamenti notati nelle relazioni con: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i</a:t>
            </a:r>
            <a:r>
              <a:rPr lang="it-IT" dirty="0" smtClean="0"/>
              <a:t> compagni;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i</a:t>
            </a:r>
            <a:r>
              <a:rPr lang="it-IT" dirty="0" smtClean="0"/>
              <a:t> docenti;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i</a:t>
            </a:r>
            <a:r>
              <a:rPr lang="it-IT" dirty="0" smtClean="0"/>
              <a:t>l mondo della scuola.</a:t>
            </a:r>
          </a:p>
          <a:p>
            <a:pPr algn="just"/>
            <a:endParaRPr lang="it-IT" dirty="0" smtClean="0"/>
          </a:p>
          <a:p>
            <a:pPr algn="just"/>
            <a:r>
              <a:rPr lang="it-IT" b="1" dirty="0" smtClean="0"/>
              <a:t> 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955928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65618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it-IT" sz="4100" dirty="0" smtClean="0">
                <a:solidFill>
                  <a:schemeClr val="accent3">
                    <a:lumMod val="50000"/>
                  </a:schemeClr>
                </a:solidFill>
              </a:rPr>
              <a:t>COS’È CAMBIATO NELLA PERCEZIONE DEL MIO FUTURO</a:t>
            </a:r>
            <a:endParaRPr lang="it-IT" sz="41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755576" y="2564904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/>
              <a:t>Lo studente inserisca una riflessione sul percorso svolto, indicando se e come l’esperienza vissuta abbia inciso sulle opportunità di studio e/o di lavoro post-diploma.</a:t>
            </a:r>
          </a:p>
        </p:txBody>
      </p:sp>
    </p:spTree>
    <p:extLst>
      <p:ext uri="{BB962C8B-B14F-4D97-AF65-F5344CB8AC3E}">
        <p14:creationId xmlns:p14="http://schemas.microsoft.com/office/powerpoint/2010/main" val="3558087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Mo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478</TotalTime>
  <Words>476</Words>
  <Application>Microsoft Office PowerPoint</Application>
  <PresentationFormat>Presentazione su schermo (4:3)</PresentationFormat>
  <Paragraphs>33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Astro</vt:lpstr>
      <vt:lpstr>IL MIO PERCORSO  PER LE COMPETENZE TRASVERSALI E PER L’ORIENTAMENTO (già alternanza scuola lavoro)</vt:lpstr>
      <vt:lpstr>IL PROGETTO</vt:lpstr>
      <vt:lpstr>LA STRUTTURA OSPITANTE</vt:lpstr>
      <vt:lpstr>QUALI FINALITÀ</vt:lpstr>
      <vt:lpstr>COSA MI ASPETTAVO </vt:lpstr>
      <vt:lpstr>COSA HO FATTO</vt:lpstr>
      <vt:lpstr>COSA HO IMPARATO</vt:lpstr>
      <vt:lpstr>COS’È CAMBIATO NELLE RELAZIONI</vt:lpstr>
      <vt:lpstr>COS’È CAMBIATO NELLA PERCEZIONE DEL MIO FUTURO</vt:lpstr>
      <vt:lpstr>PUNTI DI FORZA  PUNTI DI DEBOLEZZA</vt:lpstr>
      <vt:lpstr>ULTIME RIFLESSIONI</vt:lpstr>
      <vt:lpstr>GRAZIE DELL’ATTENZIONE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MIA ALTERNANZA</dc:title>
  <dc:creator>Administrator</dc:creator>
  <cp:lastModifiedBy>carmen</cp:lastModifiedBy>
  <cp:revision>43</cp:revision>
  <dcterms:created xsi:type="dcterms:W3CDTF">2019-01-09T07:46:33Z</dcterms:created>
  <dcterms:modified xsi:type="dcterms:W3CDTF">2020-05-17T17:12:25Z</dcterms:modified>
</cp:coreProperties>
</file>